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772400" cy="10058400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5F99F87-6960-4356-A31F-810A363F5C77}" v="6" dt="2024-10-18T17:35:21.937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3012" y="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obel, Douglas O" userId="3f4e240a-40ae-4484-a49b-9bd37084e408" providerId="ADAL" clId="{E5F99F87-6960-4356-A31F-810A363F5C77}"/>
    <pc:docChg chg="undo custSel modSld">
      <pc:chgData name="Sobel, Douglas O" userId="3f4e240a-40ae-4484-a49b-9bd37084e408" providerId="ADAL" clId="{E5F99F87-6960-4356-A31F-810A363F5C77}" dt="2024-10-18T17:36:47.111" v="150" actId="20577"/>
      <pc:docMkLst>
        <pc:docMk/>
      </pc:docMkLst>
      <pc:sldChg chg="addSp delSp modSp mod">
        <pc:chgData name="Sobel, Douglas O" userId="3f4e240a-40ae-4484-a49b-9bd37084e408" providerId="ADAL" clId="{E5F99F87-6960-4356-A31F-810A363F5C77}" dt="2024-10-18T17:36:47.111" v="150" actId="20577"/>
        <pc:sldMkLst>
          <pc:docMk/>
          <pc:sldMk cId="0" sldId="256"/>
        </pc:sldMkLst>
        <pc:spChg chg="mod">
          <ac:chgData name="Sobel, Douglas O" userId="3f4e240a-40ae-4484-a49b-9bd37084e408" providerId="ADAL" clId="{E5F99F87-6960-4356-A31F-810A363F5C77}" dt="2024-10-18T17:36:32.786" v="144" actId="20577"/>
          <ac:spMkLst>
            <pc:docMk/>
            <pc:sldMk cId="0" sldId="256"/>
            <ac:spMk id="2" creationId="{00000000-0000-0000-0000-000000000000}"/>
          </ac:spMkLst>
        </pc:spChg>
        <pc:spChg chg="mod">
          <ac:chgData name="Sobel, Douglas O" userId="3f4e240a-40ae-4484-a49b-9bd37084e408" providerId="ADAL" clId="{E5F99F87-6960-4356-A31F-810A363F5C77}" dt="2024-10-18T17:36:47.111" v="150" actId="20577"/>
          <ac:spMkLst>
            <pc:docMk/>
            <pc:sldMk cId="0" sldId="256"/>
            <ac:spMk id="3" creationId="{00000000-0000-0000-0000-000000000000}"/>
          </ac:spMkLst>
        </pc:spChg>
        <pc:spChg chg="add del mod">
          <ac:chgData name="Sobel, Douglas O" userId="3f4e240a-40ae-4484-a49b-9bd37084e408" providerId="ADAL" clId="{E5F99F87-6960-4356-A31F-810A363F5C77}" dt="2024-10-18T17:35:21.937" v="131" actId="478"/>
          <ac:spMkLst>
            <pc:docMk/>
            <pc:sldMk cId="0" sldId="256"/>
            <ac:spMk id="4" creationId="{7F895594-A036-EAED-6C36-152F16BE964C}"/>
          </ac:spMkLst>
        </pc:spChg>
        <pc:spChg chg="mod">
          <ac:chgData name="Sobel, Douglas O" userId="3f4e240a-40ae-4484-a49b-9bd37084e408" providerId="ADAL" clId="{E5F99F87-6960-4356-A31F-810A363F5C77}" dt="2024-10-18T17:10:42.896" v="84" actId="20577"/>
          <ac:spMkLst>
            <pc:docMk/>
            <pc:sldMk cId="0" sldId="256"/>
            <ac:spMk id="5" creationId="{00000000-0000-0000-0000-000000000000}"/>
          </ac:spMkLst>
        </pc:spChg>
        <pc:spChg chg="mod">
          <ac:chgData name="Sobel, Douglas O" userId="3f4e240a-40ae-4484-a49b-9bd37084e408" providerId="ADAL" clId="{E5F99F87-6960-4356-A31F-810A363F5C77}" dt="2024-10-18T17:20:02.001" v="91" actId="20577"/>
          <ac:spMkLst>
            <pc:docMk/>
            <pc:sldMk cId="0" sldId="256"/>
            <ac:spMk id="6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10/18/2024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250" b="0" i="0">
                <a:solidFill>
                  <a:srgbClr val="61B4AA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10/18/2024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250" b="0" i="0">
                <a:solidFill>
                  <a:srgbClr val="61B4AA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10/18/2024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250" b="0" i="0">
                <a:solidFill>
                  <a:srgbClr val="61B4AA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10/18/2024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10/18/2024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7772400" cy="10058400"/>
          </a:xfrm>
          <a:custGeom>
            <a:avLst/>
            <a:gdLst/>
            <a:ahLst/>
            <a:cxnLst/>
            <a:rect l="l" t="t" r="r" b="b"/>
            <a:pathLst>
              <a:path w="7772400" h="10058400">
                <a:moveTo>
                  <a:pt x="7772399" y="10058399"/>
                </a:moveTo>
                <a:lnTo>
                  <a:pt x="0" y="10058399"/>
                </a:lnTo>
                <a:lnTo>
                  <a:pt x="0" y="0"/>
                </a:lnTo>
                <a:lnTo>
                  <a:pt x="7772399" y="0"/>
                </a:lnTo>
                <a:lnTo>
                  <a:pt x="7772399" y="10058399"/>
                </a:lnTo>
                <a:close/>
              </a:path>
            </a:pathLst>
          </a:custGeom>
          <a:solidFill>
            <a:srgbClr val="FEFA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764513" y="1549240"/>
            <a:ext cx="350520" cy="387985"/>
          </a:xfrm>
          <a:custGeom>
            <a:avLst/>
            <a:gdLst/>
            <a:ahLst/>
            <a:cxnLst/>
            <a:rect l="l" t="t" r="r" b="b"/>
            <a:pathLst>
              <a:path w="350519" h="387985">
                <a:moveTo>
                  <a:pt x="321934" y="387761"/>
                </a:moveTo>
                <a:lnTo>
                  <a:pt x="0" y="170034"/>
                </a:lnTo>
                <a:lnTo>
                  <a:pt x="350319" y="0"/>
                </a:lnTo>
                <a:lnTo>
                  <a:pt x="321934" y="387761"/>
                </a:lnTo>
                <a:close/>
              </a:path>
            </a:pathLst>
          </a:custGeom>
          <a:solidFill>
            <a:srgbClr val="FF9980">
              <a:alpha val="1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4143366" y="572579"/>
            <a:ext cx="380365" cy="370840"/>
          </a:xfrm>
          <a:custGeom>
            <a:avLst/>
            <a:gdLst/>
            <a:ahLst/>
            <a:cxnLst/>
            <a:rect l="l" t="t" r="r" b="b"/>
            <a:pathLst>
              <a:path w="380364" h="370840">
                <a:moveTo>
                  <a:pt x="380090" y="370481"/>
                </a:moveTo>
                <a:lnTo>
                  <a:pt x="0" y="286846"/>
                </a:lnTo>
                <a:lnTo>
                  <a:pt x="262393" y="0"/>
                </a:lnTo>
                <a:lnTo>
                  <a:pt x="380090" y="370481"/>
                </a:lnTo>
                <a:close/>
              </a:path>
            </a:pathLst>
          </a:custGeom>
          <a:solidFill>
            <a:srgbClr val="FF9980">
              <a:alpha val="1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3718966" y="2438809"/>
            <a:ext cx="376555" cy="366395"/>
          </a:xfrm>
          <a:custGeom>
            <a:avLst/>
            <a:gdLst/>
            <a:ahLst/>
            <a:cxnLst/>
            <a:rect l="l" t="t" r="r" b="b"/>
            <a:pathLst>
              <a:path w="376554" h="366394">
                <a:moveTo>
                  <a:pt x="277975" y="366243"/>
                </a:moveTo>
                <a:lnTo>
                  <a:pt x="266433" y="366243"/>
                </a:lnTo>
                <a:lnTo>
                  <a:pt x="0" y="100914"/>
                </a:lnTo>
                <a:lnTo>
                  <a:pt x="375936" y="0"/>
                </a:lnTo>
                <a:lnTo>
                  <a:pt x="277975" y="366243"/>
                </a:lnTo>
                <a:close/>
              </a:path>
            </a:pathLst>
          </a:custGeom>
          <a:solidFill>
            <a:srgbClr val="FF9980">
              <a:alpha val="1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1973327" y="0"/>
            <a:ext cx="332740" cy="261620"/>
          </a:xfrm>
          <a:custGeom>
            <a:avLst/>
            <a:gdLst/>
            <a:ahLst/>
            <a:cxnLst/>
            <a:rect l="l" t="t" r="r" b="b"/>
            <a:pathLst>
              <a:path w="332739" h="261620">
                <a:moveTo>
                  <a:pt x="261971" y="261541"/>
                </a:moveTo>
                <a:lnTo>
                  <a:pt x="0" y="0"/>
                </a:lnTo>
                <a:lnTo>
                  <a:pt x="332409" y="0"/>
                </a:lnTo>
                <a:lnTo>
                  <a:pt x="261971" y="261541"/>
                </a:lnTo>
                <a:close/>
              </a:path>
            </a:pathLst>
          </a:custGeom>
          <a:solidFill>
            <a:srgbClr val="FF9980">
              <a:alpha val="1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6707071" y="1375749"/>
            <a:ext cx="381000" cy="369570"/>
          </a:xfrm>
          <a:custGeom>
            <a:avLst/>
            <a:gdLst/>
            <a:ahLst/>
            <a:cxnLst/>
            <a:rect l="l" t="t" r="r" b="b"/>
            <a:pathLst>
              <a:path w="381000" h="369569">
                <a:moveTo>
                  <a:pt x="258932" y="369098"/>
                </a:moveTo>
                <a:lnTo>
                  <a:pt x="0" y="79487"/>
                </a:lnTo>
                <a:lnTo>
                  <a:pt x="380782" y="0"/>
                </a:lnTo>
                <a:lnTo>
                  <a:pt x="258932" y="369098"/>
                </a:lnTo>
                <a:close/>
              </a:path>
            </a:pathLst>
          </a:custGeom>
          <a:solidFill>
            <a:srgbClr val="FF9980">
              <a:alpha val="1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7003390" y="2422221"/>
            <a:ext cx="388620" cy="350520"/>
          </a:xfrm>
          <a:custGeom>
            <a:avLst/>
            <a:gdLst/>
            <a:ahLst/>
            <a:cxnLst/>
            <a:rect l="l" t="t" r="r" b="b"/>
            <a:pathLst>
              <a:path w="388620" h="350519">
                <a:moveTo>
                  <a:pt x="168236" y="350436"/>
                </a:moveTo>
                <a:lnTo>
                  <a:pt x="0" y="0"/>
                </a:lnTo>
                <a:lnTo>
                  <a:pt x="388398" y="30412"/>
                </a:lnTo>
                <a:lnTo>
                  <a:pt x="168236" y="350436"/>
                </a:lnTo>
                <a:close/>
              </a:path>
            </a:pathLst>
          </a:custGeom>
          <a:solidFill>
            <a:srgbClr val="FF9980">
              <a:alpha val="1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1144183" y="560829"/>
            <a:ext cx="376555" cy="375920"/>
          </a:xfrm>
          <a:custGeom>
            <a:avLst/>
            <a:gdLst/>
            <a:ahLst/>
            <a:cxnLst/>
            <a:rect l="l" t="t" r="r" b="b"/>
            <a:pathLst>
              <a:path w="376555" h="375919">
                <a:moveTo>
                  <a:pt x="274855" y="375319"/>
                </a:moveTo>
                <a:lnTo>
                  <a:pt x="0" y="100914"/>
                </a:lnTo>
                <a:lnTo>
                  <a:pt x="375936" y="0"/>
                </a:lnTo>
                <a:lnTo>
                  <a:pt x="274855" y="375319"/>
                </a:lnTo>
                <a:close/>
              </a:path>
            </a:pathLst>
          </a:custGeom>
          <a:solidFill>
            <a:srgbClr val="FF9980">
              <a:alpha val="1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3107637" y="1473899"/>
            <a:ext cx="370840" cy="380365"/>
          </a:xfrm>
          <a:custGeom>
            <a:avLst/>
            <a:gdLst/>
            <a:ahLst/>
            <a:cxnLst/>
            <a:rect l="l" t="t" r="r" b="b"/>
            <a:pathLst>
              <a:path w="370839" h="380364">
                <a:moveTo>
                  <a:pt x="370397" y="380158"/>
                </a:moveTo>
                <a:lnTo>
                  <a:pt x="0" y="261272"/>
                </a:lnTo>
                <a:lnTo>
                  <a:pt x="288702" y="0"/>
                </a:lnTo>
                <a:lnTo>
                  <a:pt x="370397" y="380158"/>
                </a:lnTo>
                <a:close/>
              </a:path>
            </a:pathLst>
          </a:custGeom>
          <a:solidFill>
            <a:srgbClr val="FF9980">
              <a:alpha val="1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g object 25"/>
          <p:cNvSpPr/>
          <p:nvPr/>
        </p:nvSpPr>
        <p:spPr>
          <a:xfrm>
            <a:off x="539777" y="1726186"/>
            <a:ext cx="350520" cy="387985"/>
          </a:xfrm>
          <a:custGeom>
            <a:avLst/>
            <a:gdLst/>
            <a:ahLst/>
            <a:cxnLst/>
            <a:rect l="l" t="t" r="r" b="b"/>
            <a:pathLst>
              <a:path w="350519" h="387985">
                <a:moveTo>
                  <a:pt x="0" y="387761"/>
                </a:moveTo>
                <a:lnTo>
                  <a:pt x="27693" y="0"/>
                </a:lnTo>
                <a:lnTo>
                  <a:pt x="350319" y="218417"/>
                </a:lnTo>
                <a:lnTo>
                  <a:pt x="0" y="387761"/>
                </a:lnTo>
                <a:close/>
              </a:path>
            </a:pathLst>
          </a:custGeom>
          <a:solidFill>
            <a:srgbClr val="FF9980">
              <a:alpha val="1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g object 26"/>
          <p:cNvSpPr/>
          <p:nvPr/>
        </p:nvSpPr>
        <p:spPr>
          <a:xfrm>
            <a:off x="5694882" y="728790"/>
            <a:ext cx="380365" cy="370840"/>
          </a:xfrm>
          <a:custGeom>
            <a:avLst/>
            <a:gdLst/>
            <a:ahLst/>
            <a:cxnLst/>
            <a:rect l="l" t="t" r="r" b="b"/>
            <a:pathLst>
              <a:path w="380364" h="370840">
                <a:moveTo>
                  <a:pt x="117696" y="370481"/>
                </a:moveTo>
                <a:lnTo>
                  <a:pt x="0" y="0"/>
                </a:lnTo>
                <a:lnTo>
                  <a:pt x="380090" y="82943"/>
                </a:lnTo>
                <a:lnTo>
                  <a:pt x="117696" y="370481"/>
                </a:lnTo>
                <a:close/>
              </a:path>
            </a:pathLst>
          </a:custGeom>
          <a:solidFill>
            <a:srgbClr val="FF9980">
              <a:alpha val="1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g object 27"/>
          <p:cNvSpPr/>
          <p:nvPr/>
        </p:nvSpPr>
        <p:spPr>
          <a:xfrm>
            <a:off x="5815348" y="1961193"/>
            <a:ext cx="367665" cy="381635"/>
          </a:xfrm>
          <a:custGeom>
            <a:avLst/>
            <a:gdLst/>
            <a:ahLst/>
            <a:cxnLst/>
            <a:rect l="l" t="t" r="r" b="b"/>
            <a:pathLst>
              <a:path w="367664" h="381635">
                <a:moveTo>
                  <a:pt x="0" y="381540"/>
                </a:moveTo>
                <a:lnTo>
                  <a:pt x="73387" y="0"/>
                </a:lnTo>
                <a:lnTo>
                  <a:pt x="367628" y="254360"/>
                </a:lnTo>
                <a:lnTo>
                  <a:pt x="0" y="381540"/>
                </a:lnTo>
                <a:close/>
              </a:path>
            </a:pathLst>
          </a:custGeom>
          <a:solidFill>
            <a:srgbClr val="FF9980">
              <a:alpha val="1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g object 28"/>
          <p:cNvSpPr/>
          <p:nvPr/>
        </p:nvSpPr>
        <p:spPr>
          <a:xfrm>
            <a:off x="5115400" y="0"/>
            <a:ext cx="386715" cy="280670"/>
          </a:xfrm>
          <a:custGeom>
            <a:avLst/>
            <a:gdLst/>
            <a:ahLst/>
            <a:cxnLst/>
            <a:rect l="l" t="t" r="r" b="b"/>
            <a:pathLst>
              <a:path w="386714" h="280670">
                <a:moveTo>
                  <a:pt x="0" y="280203"/>
                </a:moveTo>
                <a:lnTo>
                  <a:pt x="120517" y="0"/>
                </a:lnTo>
                <a:lnTo>
                  <a:pt x="211265" y="0"/>
                </a:lnTo>
                <a:lnTo>
                  <a:pt x="386321" y="234584"/>
                </a:lnTo>
                <a:lnTo>
                  <a:pt x="0" y="280203"/>
                </a:lnTo>
                <a:close/>
              </a:path>
            </a:pathLst>
          </a:custGeom>
          <a:solidFill>
            <a:srgbClr val="FF9980">
              <a:alpha val="1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g object 29"/>
          <p:cNvSpPr/>
          <p:nvPr/>
        </p:nvSpPr>
        <p:spPr>
          <a:xfrm>
            <a:off x="2890937" y="473047"/>
            <a:ext cx="386715" cy="356870"/>
          </a:xfrm>
          <a:custGeom>
            <a:avLst/>
            <a:gdLst/>
            <a:ahLst/>
            <a:cxnLst/>
            <a:rect l="l" t="t" r="r" b="b"/>
            <a:pathLst>
              <a:path w="386714" h="356869">
                <a:moveTo>
                  <a:pt x="232623" y="356657"/>
                </a:moveTo>
                <a:lnTo>
                  <a:pt x="0" y="45618"/>
                </a:lnTo>
                <a:lnTo>
                  <a:pt x="386321" y="0"/>
                </a:lnTo>
                <a:lnTo>
                  <a:pt x="232623" y="356657"/>
                </a:lnTo>
                <a:close/>
              </a:path>
            </a:pathLst>
          </a:custGeom>
          <a:solidFill>
            <a:srgbClr val="FF9980">
              <a:alpha val="1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g object 30"/>
          <p:cNvSpPr/>
          <p:nvPr/>
        </p:nvSpPr>
        <p:spPr>
          <a:xfrm>
            <a:off x="4762310" y="1698538"/>
            <a:ext cx="337185" cy="388620"/>
          </a:xfrm>
          <a:custGeom>
            <a:avLst/>
            <a:gdLst/>
            <a:ahLst/>
            <a:cxnLst/>
            <a:rect l="l" t="t" r="r" b="b"/>
            <a:pathLst>
              <a:path w="337185" h="388619">
                <a:moveTo>
                  <a:pt x="0" y="388452"/>
                </a:moveTo>
                <a:lnTo>
                  <a:pt x="0" y="0"/>
                </a:lnTo>
                <a:lnTo>
                  <a:pt x="337165" y="194226"/>
                </a:lnTo>
                <a:lnTo>
                  <a:pt x="0" y="388452"/>
                </a:lnTo>
                <a:close/>
              </a:path>
            </a:pathLst>
          </a:custGeom>
          <a:solidFill>
            <a:srgbClr val="FF9980">
              <a:alpha val="1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bg object 31"/>
          <p:cNvSpPr/>
          <p:nvPr/>
        </p:nvSpPr>
        <p:spPr>
          <a:xfrm>
            <a:off x="366694" y="191039"/>
            <a:ext cx="349885" cy="387350"/>
          </a:xfrm>
          <a:custGeom>
            <a:avLst/>
            <a:gdLst/>
            <a:ahLst/>
            <a:cxnLst/>
            <a:rect l="l" t="t" r="r" b="b"/>
            <a:pathLst>
              <a:path w="349884" h="387350">
                <a:moveTo>
                  <a:pt x="0" y="387069"/>
                </a:moveTo>
                <a:lnTo>
                  <a:pt x="27693" y="0"/>
                </a:lnTo>
                <a:lnTo>
                  <a:pt x="349627" y="217726"/>
                </a:lnTo>
                <a:lnTo>
                  <a:pt x="0" y="387069"/>
                </a:lnTo>
                <a:close/>
              </a:path>
            </a:pathLst>
          </a:custGeom>
          <a:solidFill>
            <a:srgbClr val="FF9980">
              <a:alpha val="1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bg object 32"/>
          <p:cNvSpPr/>
          <p:nvPr/>
        </p:nvSpPr>
        <p:spPr>
          <a:xfrm>
            <a:off x="2415305" y="2395955"/>
            <a:ext cx="350520" cy="387985"/>
          </a:xfrm>
          <a:custGeom>
            <a:avLst/>
            <a:gdLst/>
            <a:ahLst/>
            <a:cxnLst/>
            <a:rect l="l" t="t" r="r" b="b"/>
            <a:pathLst>
              <a:path w="350519" h="387985">
                <a:moveTo>
                  <a:pt x="0" y="387761"/>
                </a:moveTo>
                <a:lnTo>
                  <a:pt x="27693" y="0"/>
                </a:lnTo>
                <a:lnTo>
                  <a:pt x="350319" y="217726"/>
                </a:lnTo>
                <a:lnTo>
                  <a:pt x="0" y="387761"/>
                </a:lnTo>
                <a:close/>
              </a:path>
            </a:pathLst>
          </a:custGeom>
          <a:solidFill>
            <a:srgbClr val="FF9980">
              <a:alpha val="1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bg object 33"/>
          <p:cNvSpPr/>
          <p:nvPr/>
        </p:nvSpPr>
        <p:spPr>
          <a:xfrm>
            <a:off x="6815075" y="282277"/>
            <a:ext cx="376555" cy="375920"/>
          </a:xfrm>
          <a:custGeom>
            <a:avLst/>
            <a:gdLst/>
            <a:ahLst/>
            <a:cxnLst/>
            <a:rect l="l" t="t" r="r" b="b"/>
            <a:pathLst>
              <a:path w="376554" h="375920">
                <a:moveTo>
                  <a:pt x="375936" y="375319"/>
                </a:moveTo>
                <a:lnTo>
                  <a:pt x="0" y="274404"/>
                </a:lnTo>
                <a:lnTo>
                  <a:pt x="275548" y="0"/>
                </a:lnTo>
                <a:lnTo>
                  <a:pt x="375936" y="375319"/>
                </a:lnTo>
                <a:close/>
              </a:path>
            </a:pathLst>
          </a:custGeom>
          <a:solidFill>
            <a:srgbClr val="FF9980">
              <a:alpha val="1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bg object 34"/>
          <p:cNvSpPr/>
          <p:nvPr/>
        </p:nvSpPr>
        <p:spPr>
          <a:xfrm>
            <a:off x="1764513" y="4914033"/>
            <a:ext cx="350520" cy="387985"/>
          </a:xfrm>
          <a:custGeom>
            <a:avLst/>
            <a:gdLst/>
            <a:ahLst/>
            <a:cxnLst/>
            <a:rect l="l" t="t" r="r" b="b"/>
            <a:pathLst>
              <a:path w="350519" h="387985">
                <a:moveTo>
                  <a:pt x="321934" y="387761"/>
                </a:moveTo>
                <a:lnTo>
                  <a:pt x="0" y="170034"/>
                </a:lnTo>
                <a:lnTo>
                  <a:pt x="350319" y="0"/>
                </a:lnTo>
                <a:lnTo>
                  <a:pt x="321934" y="387761"/>
                </a:lnTo>
                <a:close/>
              </a:path>
            </a:pathLst>
          </a:custGeom>
          <a:solidFill>
            <a:srgbClr val="FF9980">
              <a:alpha val="1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bg object 35"/>
          <p:cNvSpPr/>
          <p:nvPr/>
        </p:nvSpPr>
        <p:spPr>
          <a:xfrm>
            <a:off x="4143366" y="3937373"/>
            <a:ext cx="380365" cy="370840"/>
          </a:xfrm>
          <a:custGeom>
            <a:avLst/>
            <a:gdLst/>
            <a:ahLst/>
            <a:cxnLst/>
            <a:rect l="l" t="t" r="r" b="b"/>
            <a:pathLst>
              <a:path w="380364" h="370839">
                <a:moveTo>
                  <a:pt x="380090" y="370481"/>
                </a:moveTo>
                <a:lnTo>
                  <a:pt x="0" y="286846"/>
                </a:lnTo>
                <a:lnTo>
                  <a:pt x="262393" y="0"/>
                </a:lnTo>
                <a:lnTo>
                  <a:pt x="380090" y="370481"/>
                </a:lnTo>
                <a:close/>
              </a:path>
            </a:pathLst>
          </a:custGeom>
          <a:solidFill>
            <a:srgbClr val="FF9980">
              <a:alpha val="1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bg object 36"/>
          <p:cNvSpPr/>
          <p:nvPr/>
        </p:nvSpPr>
        <p:spPr>
          <a:xfrm>
            <a:off x="3718966" y="5803603"/>
            <a:ext cx="376555" cy="366395"/>
          </a:xfrm>
          <a:custGeom>
            <a:avLst/>
            <a:gdLst/>
            <a:ahLst/>
            <a:cxnLst/>
            <a:rect l="l" t="t" r="r" b="b"/>
            <a:pathLst>
              <a:path w="376554" h="366395">
                <a:moveTo>
                  <a:pt x="277975" y="366243"/>
                </a:moveTo>
                <a:lnTo>
                  <a:pt x="266433" y="366243"/>
                </a:lnTo>
                <a:lnTo>
                  <a:pt x="0" y="100914"/>
                </a:lnTo>
                <a:lnTo>
                  <a:pt x="375936" y="0"/>
                </a:lnTo>
                <a:lnTo>
                  <a:pt x="277975" y="366243"/>
                </a:lnTo>
                <a:close/>
              </a:path>
            </a:pathLst>
          </a:custGeom>
          <a:solidFill>
            <a:srgbClr val="FF9980">
              <a:alpha val="1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bg object 37"/>
          <p:cNvSpPr/>
          <p:nvPr/>
        </p:nvSpPr>
        <p:spPr>
          <a:xfrm>
            <a:off x="1960443" y="3251015"/>
            <a:ext cx="376555" cy="375920"/>
          </a:xfrm>
          <a:custGeom>
            <a:avLst/>
            <a:gdLst/>
            <a:ahLst/>
            <a:cxnLst/>
            <a:rect l="l" t="t" r="r" b="b"/>
            <a:pathLst>
              <a:path w="376555" h="375920">
                <a:moveTo>
                  <a:pt x="274855" y="375319"/>
                </a:moveTo>
                <a:lnTo>
                  <a:pt x="0" y="100914"/>
                </a:lnTo>
                <a:lnTo>
                  <a:pt x="375936" y="0"/>
                </a:lnTo>
                <a:lnTo>
                  <a:pt x="274855" y="375319"/>
                </a:lnTo>
                <a:close/>
              </a:path>
            </a:pathLst>
          </a:custGeom>
          <a:solidFill>
            <a:srgbClr val="FF9980">
              <a:alpha val="1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bg object 38"/>
          <p:cNvSpPr/>
          <p:nvPr/>
        </p:nvSpPr>
        <p:spPr>
          <a:xfrm>
            <a:off x="6707071" y="4740543"/>
            <a:ext cx="381000" cy="369570"/>
          </a:xfrm>
          <a:custGeom>
            <a:avLst/>
            <a:gdLst/>
            <a:ahLst/>
            <a:cxnLst/>
            <a:rect l="l" t="t" r="r" b="b"/>
            <a:pathLst>
              <a:path w="381000" h="369570">
                <a:moveTo>
                  <a:pt x="258932" y="369098"/>
                </a:moveTo>
                <a:lnTo>
                  <a:pt x="0" y="79487"/>
                </a:lnTo>
                <a:lnTo>
                  <a:pt x="380782" y="0"/>
                </a:lnTo>
                <a:lnTo>
                  <a:pt x="258932" y="369098"/>
                </a:lnTo>
                <a:close/>
              </a:path>
            </a:pathLst>
          </a:custGeom>
          <a:solidFill>
            <a:srgbClr val="FF9980">
              <a:alpha val="1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bg object 39"/>
          <p:cNvSpPr/>
          <p:nvPr/>
        </p:nvSpPr>
        <p:spPr>
          <a:xfrm>
            <a:off x="7003390" y="5787014"/>
            <a:ext cx="388620" cy="350520"/>
          </a:xfrm>
          <a:custGeom>
            <a:avLst/>
            <a:gdLst/>
            <a:ahLst/>
            <a:cxnLst/>
            <a:rect l="l" t="t" r="r" b="b"/>
            <a:pathLst>
              <a:path w="388620" h="350520">
                <a:moveTo>
                  <a:pt x="168236" y="350436"/>
                </a:moveTo>
                <a:lnTo>
                  <a:pt x="0" y="0"/>
                </a:lnTo>
                <a:lnTo>
                  <a:pt x="388398" y="30412"/>
                </a:lnTo>
                <a:lnTo>
                  <a:pt x="168236" y="350436"/>
                </a:lnTo>
                <a:close/>
              </a:path>
            </a:pathLst>
          </a:custGeom>
          <a:solidFill>
            <a:srgbClr val="FF9980">
              <a:alpha val="1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bg object 40"/>
          <p:cNvSpPr/>
          <p:nvPr/>
        </p:nvSpPr>
        <p:spPr>
          <a:xfrm>
            <a:off x="1144183" y="3925622"/>
            <a:ext cx="376555" cy="375920"/>
          </a:xfrm>
          <a:custGeom>
            <a:avLst/>
            <a:gdLst/>
            <a:ahLst/>
            <a:cxnLst/>
            <a:rect l="l" t="t" r="r" b="b"/>
            <a:pathLst>
              <a:path w="376555" h="375920">
                <a:moveTo>
                  <a:pt x="274855" y="375319"/>
                </a:moveTo>
                <a:lnTo>
                  <a:pt x="0" y="100914"/>
                </a:lnTo>
                <a:lnTo>
                  <a:pt x="375936" y="0"/>
                </a:lnTo>
                <a:lnTo>
                  <a:pt x="274855" y="375319"/>
                </a:lnTo>
                <a:close/>
              </a:path>
            </a:pathLst>
          </a:custGeom>
          <a:solidFill>
            <a:srgbClr val="FF9980">
              <a:alpha val="1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bg object 41"/>
          <p:cNvSpPr/>
          <p:nvPr/>
        </p:nvSpPr>
        <p:spPr>
          <a:xfrm>
            <a:off x="3107637" y="4838693"/>
            <a:ext cx="370840" cy="380365"/>
          </a:xfrm>
          <a:custGeom>
            <a:avLst/>
            <a:gdLst/>
            <a:ahLst/>
            <a:cxnLst/>
            <a:rect l="l" t="t" r="r" b="b"/>
            <a:pathLst>
              <a:path w="370839" h="380364">
                <a:moveTo>
                  <a:pt x="370397" y="380158"/>
                </a:moveTo>
                <a:lnTo>
                  <a:pt x="0" y="261272"/>
                </a:lnTo>
                <a:lnTo>
                  <a:pt x="288702" y="0"/>
                </a:lnTo>
                <a:lnTo>
                  <a:pt x="370397" y="380158"/>
                </a:lnTo>
                <a:close/>
              </a:path>
            </a:pathLst>
          </a:custGeom>
          <a:solidFill>
            <a:srgbClr val="FF9980">
              <a:alpha val="1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bg object 42"/>
          <p:cNvSpPr/>
          <p:nvPr/>
        </p:nvSpPr>
        <p:spPr>
          <a:xfrm>
            <a:off x="539777" y="5090979"/>
            <a:ext cx="350520" cy="387985"/>
          </a:xfrm>
          <a:custGeom>
            <a:avLst/>
            <a:gdLst/>
            <a:ahLst/>
            <a:cxnLst/>
            <a:rect l="l" t="t" r="r" b="b"/>
            <a:pathLst>
              <a:path w="350519" h="387985">
                <a:moveTo>
                  <a:pt x="0" y="387761"/>
                </a:moveTo>
                <a:lnTo>
                  <a:pt x="27693" y="0"/>
                </a:lnTo>
                <a:lnTo>
                  <a:pt x="350319" y="218417"/>
                </a:lnTo>
                <a:lnTo>
                  <a:pt x="0" y="387761"/>
                </a:lnTo>
                <a:close/>
              </a:path>
            </a:pathLst>
          </a:custGeom>
          <a:solidFill>
            <a:srgbClr val="FF9980">
              <a:alpha val="1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bg object 43"/>
          <p:cNvSpPr/>
          <p:nvPr/>
        </p:nvSpPr>
        <p:spPr>
          <a:xfrm>
            <a:off x="5694882" y="4093583"/>
            <a:ext cx="380365" cy="370840"/>
          </a:xfrm>
          <a:custGeom>
            <a:avLst/>
            <a:gdLst/>
            <a:ahLst/>
            <a:cxnLst/>
            <a:rect l="l" t="t" r="r" b="b"/>
            <a:pathLst>
              <a:path w="380364" h="370839">
                <a:moveTo>
                  <a:pt x="117696" y="370481"/>
                </a:moveTo>
                <a:lnTo>
                  <a:pt x="0" y="0"/>
                </a:lnTo>
                <a:lnTo>
                  <a:pt x="380090" y="82943"/>
                </a:lnTo>
                <a:lnTo>
                  <a:pt x="117696" y="370481"/>
                </a:lnTo>
                <a:close/>
              </a:path>
            </a:pathLst>
          </a:custGeom>
          <a:solidFill>
            <a:srgbClr val="FF9980">
              <a:alpha val="1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bg object 44"/>
          <p:cNvSpPr/>
          <p:nvPr/>
        </p:nvSpPr>
        <p:spPr>
          <a:xfrm>
            <a:off x="5815348" y="5325986"/>
            <a:ext cx="367665" cy="381635"/>
          </a:xfrm>
          <a:custGeom>
            <a:avLst/>
            <a:gdLst/>
            <a:ahLst/>
            <a:cxnLst/>
            <a:rect l="l" t="t" r="r" b="b"/>
            <a:pathLst>
              <a:path w="367664" h="381635">
                <a:moveTo>
                  <a:pt x="0" y="381540"/>
                </a:moveTo>
                <a:lnTo>
                  <a:pt x="73387" y="0"/>
                </a:lnTo>
                <a:lnTo>
                  <a:pt x="367628" y="254360"/>
                </a:lnTo>
                <a:lnTo>
                  <a:pt x="0" y="381540"/>
                </a:lnTo>
                <a:close/>
              </a:path>
            </a:pathLst>
          </a:custGeom>
          <a:solidFill>
            <a:srgbClr val="FF9980">
              <a:alpha val="1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bg object 45"/>
          <p:cNvSpPr/>
          <p:nvPr/>
        </p:nvSpPr>
        <p:spPr>
          <a:xfrm>
            <a:off x="5115400" y="3287648"/>
            <a:ext cx="386715" cy="357505"/>
          </a:xfrm>
          <a:custGeom>
            <a:avLst/>
            <a:gdLst/>
            <a:ahLst/>
            <a:cxnLst/>
            <a:rect l="l" t="t" r="r" b="b"/>
            <a:pathLst>
              <a:path w="386714" h="357504">
                <a:moveTo>
                  <a:pt x="0" y="357348"/>
                </a:moveTo>
                <a:lnTo>
                  <a:pt x="153697" y="0"/>
                </a:lnTo>
                <a:lnTo>
                  <a:pt x="386321" y="311729"/>
                </a:lnTo>
                <a:lnTo>
                  <a:pt x="0" y="357348"/>
                </a:lnTo>
                <a:close/>
              </a:path>
            </a:pathLst>
          </a:custGeom>
          <a:solidFill>
            <a:srgbClr val="FF9980">
              <a:alpha val="1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bg object 46"/>
          <p:cNvSpPr/>
          <p:nvPr/>
        </p:nvSpPr>
        <p:spPr>
          <a:xfrm>
            <a:off x="2890937" y="3837840"/>
            <a:ext cx="386715" cy="356870"/>
          </a:xfrm>
          <a:custGeom>
            <a:avLst/>
            <a:gdLst/>
            <a:ahLst/>
            <a:cxnLst/>
            <a:rect l="l" t="t" r="r" b="b"/>
            <a:pathLst>
              <a:path w="386714" h="356870">
                <a:moveTo>
                  <a:pt x="232623" y="356657"/>
                </a:moveTo>
                <a:lnTo>
                  <a:pt x="0" y="45618"/>
                </a:lnTo>
                <a:lnTo>
                  <a:pt x="386321" y="0"/>
                </a:lnTo>
                <a:lnTo>
                  <a:pt x="232623" y="356657"/>
                </a:lnTo>
                <a:close/>
              </a:path>
            </a:pathLst>
          </a:custGeom>
          <a:solidFill>
            <a:srgbClr val="FF9980">
              <a:alpha val="1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bg object 47"/>
          <p:cNvSpPr/>
          <p:nvPr/>
        </p:nvSpPr>
        <p:spPr>
          <a:xfrm>
            <a:off x="4762310" y="5063332"/>
            <a:ext cx="337185" cy="388620"/>
          </a:xfrm>
          <a:custGeom>
            <a:avLst/>
            <a:gdLst/>
            <a:ahLst/>
            <a:cxnLst/>
            <a:rect l="l" t="t" r="r" b="b"/>
            <a:pathLst>
              <a:path w="337185" h="388620">
                <a:moveTo>
                  <a:pt x="0" y="388452"/>
                </a:moveTo>
                <a:lnTo>
                  <a:pt x="0" y="0"/>
                </a:lnTo>
                <a:lnTo>
                  <a:pt x="337165" y="194226"/>
                </a:lnTo>
                <a:lnTo>
                  <a:pt x="0" y="388452"/>
                </a:lnTo>
                <a:close/>
              </a:path>
            </a:pathLst>
          </a:custGeom>
          <a:solidFill>
            <a:srgbClr val="FF9980">
              <a:alpha val="1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bg object 48"/>
          <p:cNvSpPr/>
          <p:nvPr/>
        </p:nvSpPr>
        <p:spPr>
          <a:xfrm>
            <a:off x="366694" y="3555832"/>
            <a:ext cx="349885" cy="387350"/>
          </a:xfrm>
          <a:custGeom>
            <a:avLst/>
            <a:gdLst/>
            <a:ahLst/>
            <a:cxnLst/>
            <a:rect l="l" t="t" r="r" b="b"/>
            <a:pathLst>
              <a:path w="349884" h="387350">
                <a:moveTo>
                  <a:pt x="0" y="387069"/>
                </a:moveTo>
                <a:lnTo>
                  <a:pt x="27693" y="0"/>
                </a:lnTo>
                <a:lnTo>
                  <a:pt x="349627" y="217726"/>
                </a:lnTo>
                <a:lnTo>
                  <a:pt x="0" y="387069"/>
                </a:lnTo>
                <a:close/>
              </a:path>
            </a:pathLst>
          </a:custGeom>
          <a:solidFill>
            <a:srgbClr val="FF9980">
              <a:alpha val="1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bg object 49"/>
          <p:cNvSpPr/>
          <p:nvPr/>
        </p:nvSpPr>
        <p:spPr>
          <a:xfrm>
            <a:off x="2415305" y="5760749"/>
            <a:ext cx="350520" cy="387985"/>
          </a:xfrm>
          <a:custGeom>
            <a:avLst/>
            <a:gdLst/>
            <a:ahLst/>
            <a:cxnLst/>
            <a:rect l="l" t="t" r="r" b="b"/>
            <a:pathLst>
              <a:path w="350519" h="387985">
                <a:moveTo>
                  <a:pt x="0" y="387761"/>
                </a:moveTo>
                <a:lnTo>
                  <a:pt x="27693" y="0"/>
                </a:lnTo>
                <a:lnTo>
                  <a:pt x="350319" y="217726"/>
                </a:lnTo>
                <a:lnTo>
                  <a:pt x="0" y="387761"/>
                </a:lnTo>
                <a:close/>
              </a:path>
            </a:pathLst>
          </a:custGeom>
          <a:solidFill>
            <a:srgbClr val="FF9980">
              <a:alpha val="1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bg object 50"/>
          <p:cNvSpPr/>
          <p:nvPr/>
        </p:nvSpPr>
        <p:spPr>
          <a:xfrm>
            <a:off x="6815075" y="3647070"/>
            <a:ext cx="376555" cy="375920"/>
          </a:xfrm>
          <a:custGeom>
            <a:avLst/>
            <a:gdLst/>
            <a:ahLst/>
            <a:cxnLst/>
            <a:rect l="l" t="t" r="r" b="b"/>
            <a:pathLst>
              <a:path w="376554" h="375920">
                <a:moveTo>
                  <a:pt x="375936" y="375319"/>
                </a:moveTo>
                <a:lnTo>
                  <a:pt x="0" y="274404"/>
                </a:lnTo>
                <a:lnTo>
                  <a:pt x="275548" y="0"/>
                </a:lnTo>
                <a:lnTo>
                  <a:pt x="375936" y="375319"/>
                </a:lnTo>
                <a:close/>
              </a:path>
            </a:pathLst>
          </a:custGeom>
          <a:solidFill>
            <a:srgbClr val="FF9980">
              <a:alpha val="1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bg object 51"/>
          <p:cNvSpPr/>
          <p:nvPr/>
        </p:nvSpPr>
        <p:spPr>
          <a:xfrm>
            <a:off x="1764513" y="8253826"/>
            <a:ext cx="350520" cy="387985"/>
          </a:xfrm>
          <a:custGeom>
            <a:avLst/>
            <a:gdLst/>
            <a:ahLst/>
            <a:cxnLst/>
            <a:rect l="l" t="t" r="r" b="b"/>
            <a:pathLst>
              <a:path w="350519" h="387984">
                <a:moveTo>
                  <a:pt x="321934" y="387761"/>
                </a:moveTo>
                <a:lnTo>
                  <a:pt x="0" y="170034"/>
                </a:lnTo>
                <a:lnTo>
                  <a:pt x="350319" y="0"/>
                </a:lnTo>
                <a:lnTo>
                  <a:pt x="321934" y="387761"/>
                </a:lnTo>
                <a:close/>
              </a:path>
            </a:pathLst>
          </a:custGeom>
          <a:solidFill>
            <a:srgbClr val="FF9980">
              <a:alpha val="1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bg object 52"/>
          <p:cNvSpPr/>
          <p:nvPr/>
        </p:nvSpPr>
        <p:spPr>
          <a:xfrm>
            <a:off x="4143366" y="7277165"/>
            <a:ext cx="380365" cy="370840"/>
          </a:xfrm>
          <a:custGeom>
            <a:avLst/>
            <a:gdLst/>
            <a:ahLst/>
            <a:cxnLst/>
            <a:rect l="l" t="t" r="r" b="b"/>
            <a:pathLst>
              <a:path w="380364" h="370840">
                <a:moveTo>
                  <a:pt x="380090" y="370481"/>
                </a:moveTo>
                <a:lnTo>
                  <a:pt x="0" y="286846"/>
                </a:lnTo>
                <a:lnTo>
                  <a:pt x="262393" y="0"/>
                </a:lnTo>
                <a:lnTo>
                  <a:pt x="380090" y="370481"/>
                </a:lnTo>
                <a:close/>
              </a:path>
            </a:pathLst>
          </a:custGeom>
          <a:solidFill>
            <a:srgbClr val="FF9980">
              <a:alpha val="1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bg object 53"/>
          <p:cNvSpPr/>
          <p:nvPr/>
        </p:nvSpPr>
        <p:spPr>
          <a:xfrm>
            <a:off x="3718966" y="9143396"/>
            <a:ext cx="376555" cy="366395"/>
          </a:xfrm>
          <a:custGeom>
            <a:avLst/>
            <a:gdLst/>
            <a:ahLst/>
            <a:cxnLst/>
            <a:rect l="l" t="t" r="r" b="b"/>
            <a:pathLst>
              <a:path w="376554" h="366395">
                <a:moveTo>
                  <a:pt x="277975" y="366243"/>
                </a:moveTo>
                <a:lnTo>
                  <a:pt x="266433" y="366243"/>
                </a:lnTo>
                <a:lnTo>
                  <a:pt x="0" y="100914"/>
                </a:lnTo>
                <a:lnTo>
                  <a:pt x="375936" y="0"/>
                </a:lnTo>
                <a:lnTo>
                  <a:pt x="277975" y="366243"/>
                </a:lnTo>
                <a:close/>
              </a:path>
            </a:pathLst>
          </a:custGeom>
          <a:solidFill>
            <a:srgbClr val="FF9980">
              <a:alpha val="1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bg object 54"/>
          <p:cNvSpPr/>
          <p:nvPr/>
        </p:nvSpPr>
        <p:spPr>
          <a:xfrm>
            <a:off x="1960443" y="6590807"/>
            <a:ext cx="376555" cy="375920"/>
          </a:xfrm>
          <a:custGeom>
            <a:avLst/>
            <a:gdLst/>
            <a:ahLst/>
            <a:cxnLst/>
            <a:rect l="l" t="t" r="r" b="b"/>
            <a:pathLst>
              <a:path w="376555" h="375920">
                <a:moveTo>
                  <a:pt x="274855" y="375319"/>
                </a:moveTo>
                <a:lnTo>
                  <a:pt x="0" y="100914"/>
                </a:lnTo>
                <a:lnTo>
                  <a:pt x="375936" y="0"/>
                </a:lnTo>
                <a:lnTo>
                  <a:pt x="274855" y="375319"/>
                </a:lnTo>
                <a:close/>
              </a:path>
            </a:pathLst>
          </a:custGeom>
          <a:solidFill>
            <a:srgbClr val="FF9980">
              <a:alpha val="1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bg object 55"/>
          <p:cNvSpPr/>
          <p:nvPr/>
        </p:nvSpPr>
        <p:spPr>
          <a:xfrm>
            <a:off x="6707071" y="8080336"/>
            <a:ext cx="381000" cy="369570"/>
          </a:xfrm>
          <a:custGeom>
            <a:avLst/>
            <a:gdLst/>
            <a:ahLst/>
            <a:cxnLst/>
            <a:rect l="l" t="t" r="r" b="b"/>
            <a:pathLst>
              <a:path w="381000" h="369570">
                <a:moveTo>
                  <a:pt x="258932" y="369098"/>
                </a:moveTo>
                <a:lnTo>
                  <a:pt x="0" y="79487"/>
                </a:lnTo>
                <a:lnTo>
                  <a:pt x="380782" y="0"/>
                </a:lnTo>
                <a:lnTo>
                  <a:pt x="258932" y="369098"/>
                </a:lnTo>
                <a:close/>
              </a:path>
            </a:pathLst>
          </a:custGeom>
          <a:solidFill>
            <a:srgbClr val="FF9980">
              <a:alpha val="1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bg object 56"/>
          <p:cNvSpPr/>
          <p:nvPr/>
        </p:nvSpPr>
        <p:spPr>
          <a:xfrm>
            <a:off x="7003390" y="9126807"/>
            <a:ext cx="388620" cy="350520"/>
          </a:xfrm>
          <a:custGeom>
            <a:avLst/>
            <a:gdLst/>
            <a:ahLst/>
            <a:cxnLst/>
            <a:rect l="l" t="t" r="r" b="b"/>
            <a:pathLst>
              <a:path w="388620" h="350520">
                <a:moveTo>
                  <a:pt x="168236" y="350436"/>
                </a:moveTo>
                <a:lnTo>
                  <a:pt x="0" y="0"/>
                </a:lnTo>
                <a:lnTo>
                  <a:pt x="388398" y="30412"/>
                </a:lnTo>
                <a:lnTo>
                  <a:pt x="168236" y="350436"/>
                </a:lnTo>
                <a:close/>
              </a:path>
            </a:pathLst>
          </a:custGeom>
          <a:solidFill>
            <a:srgbClr val="FF9980">
              <a:alpha val="1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bg object 57"/>
          <p:cNvSpPr/>
          <p:nvPr/>
        </p:nvSpPr>
        <p:spPr>
          <a:xfrm>
            <a:off x="1144183" y="7265415"/>
            <a:ext cx="376555" cy="375920"/>
          </a:xfrm>
          <a:custGeom>
            <a:avLst/>
            <a:gdLst/>
            <a:ahLst/>
            <a:cxnLst/>
            <a:rect l="l" t="t" r="r" b="b"/>
            <a:pathLst>
              <a:path w="376555" h="375920">
                <a:moveTo>
                  <a:pt x="274855" y="375319"/>
                </a:moveTo>
                <a:lnTo>
                  <a:pt x="0" y="100914"/>
                </a:lnTo>
                <a:lnTo>
                  <a:pt x="375936" y="0"/>
                </a:lnTo>
                <a:lnTo>
                  <a:pt x="274855" y="375319"/>
                </a:lnTo>
                <a:close/>
              </a:path>
            </a:pathLst>
          </a:custGeom>
          <a:solidFill>
            <a:srgbClr val="FF9980">
              <a:alpha val="1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bg object 58"/>
          <p:cNvSpPr/>
          <p:nvPr/>
        </p:nvSpPr>
        <p:spPr>
          <a:xfrm>
            <a:off x="3107637" y="8178486"/>
            <a:ext cx="370840" cy="380365"/>
          </a:xfrm>
          <a:custGeom>
            <a:avLst/>
            <a:gdLst/>
            <a:ahLst/>
            <a:cxnLst/>
            <a:rect l="l" t="t" r="r" b="b"/>
            <a:pathLst>
              <a:path w="370839" h="380365">
                <a:moveTo>
                  <a:pt x="370397" y="380158"/>
                </a:moveTo>
                <a:lnTo>
                  <a:pt x="0" y="261272"/>
                </a:lnTo>
                <a:lnTo>
                  <a:pt x="288702" y="0"/>
                </a:lnTo>
                <a:lnTo>
                  <a:pt x="370397" y="380158"/>
                </a:lnTo>
                <a:close/>
              </a:path>
            </a:pathLst>
          </a:custGeom>
          <a:solidFill>
            <a:srgbClr val="FF9980">
              <a:alpha val="1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bg object 59"/>
          <p:cNvSpPr/>
          <p:nvPr/>
        </p:nvSpPr>
        <p:spPr>
          <a:xfrm>
            <a:off x="539777" y="8430772"/>
            <a:ext cx="350520" cy="387985"/>
          </a:xfrm>
          <a:custGeom>
            <a:avLst/>
            <a:gdLst/>
            <a:ahLst/>
            <a:cxnLst/>
            <a:rect l="l" t="t" r="r" b="b"/>
            <a:pathLst>
              <a:path w="350519" h="387984">
                <a:moveTo>
                  <a:pt x="0" y="387761"/>
                </a:moveTo>
                <a:lnTo>
                  <a:pt x="27693" y="0"/>
                </a:lnTo>
                <a:lnTo>
                  <a:pt x="350319" y="218417"/>
                </a:lnTo>
                <a:lnTo>
                  <a:pt x="0" y="387761"/>
                </a:lnTo>
                <a:close/>
              </a:path>
            </a:pathLst>
          </a:custGeom>
          <a:solidFill>
            <a:srgbClr val="FF9980">
              <a:alpha val="1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bg object 60"/>
          <p:cNvSpPr/>
          <p:nvPr/>
        </p:nvSpPr>
        <p:spPr>
          <a:xfrm>
            <a:off x="5694882" y="7433376"/>
            <a:ext cx="380365" cy="370840"/>
          </a:xfrm>
          <a:custGeom>
            <a:avLst/>
            <a:gdLst/>
            <a:ahLst/>
            <a:cxnLst/>
            <a:rect l="l" t="t" r="r" b="b"/>
            <a:pathLst>
              <a:path w="380364" h="370840">
                <a:moveTo>
                  <a:pt x="117696" y="370481"/>
                </a:moveTo>
                <a:lnTo>
                  <a:pt x="0" y="0"/>
                </a:lnTo>
                <a:lnTo>
                  <a:pt x="380090" y="82943"/>
                </a:lnTo>
                <a:lnTo>
                  <a:pt x="117696" y="370481"/>
                </a:lnTo>
                <a:close/>
              </a:path>
            </a:pathLst>
          </a:custGeom>
          <a:solidFill>
            <a:srgbClr val="FF9980">
              <a:alpha val="1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bg object 61"/>
          <p:cNvSpPr/>
          <p:nvPr/>
        </p:nvSpPr>
        <p:spPr>
          <a:xfrm>
            <a:off x="5815348" y="8665779"/>
            <a:ext cx="367665" cy="381635"/>
          </a:xfrm>
          <a:custGeom>
            <a:avLst/>
            <a:gdLst/>
            <a:ahLst/>
            <a:cxnLst/>
            <a:rect l="l" t="t" r="r" b="b"/>
            <a:pathLst>
              <a:path w="367664" h="381634">
                <a:moveTo>
                  <a:pt x="0" y="381540"/>
                </a:moveTo>
                <a:lnTo>
                  <a:pt x="73387" y="0"/>
                </a:lnTo>
                <a:lnTo>
                  <a:pt x="367628" y="254360"/>
                </a:lnTo>
                <a:lnTo>
                  <a:pt x="0" y="381540"/>
                </a:lnTo>
                <a:close/>
              </a:path>
            </a:pathLst>
          </a:custGeom>
          <a:solidFill>
            <a:srgbClr val="FF9980">
              <a:alpha val="1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bg object 62"/>
          <p:cNvSpPr/>
          <p:nvPr/>
        </p:nvSpPr>
        <p:spPr>
          <a:xfrm>
            <a:off x="5115400" y="6627441"/>
            <a:ext cx="386715" cy="357505"/>
          </a:xfrm>
          <a:custGeom>
            <a:avLst/>
            <a:gdLst/>
            <a:ahLst/>
            <a:cxnLst/>
            <a:rect l="l" t="t" r="r" b="b"/>
            <a:pathLst>
              <a:path w="386714" h="357504">
                <a:moveTo>
                  <a:pt x="0" y="357348"/>
                </a:moveTo>
                <a:lnTo>
                  <a:pt x="153697" y="0"/>
                </a:lnTo>
                <a:lnTo>
                  <a:pt x="386321" y="311729"/>
                </a:lnTo>
                <a:lnTo>
                  <a:pt x="0" y="357348"/>
                </a:lnTo>
                <a:close/>
              </a:path>
            </a:pathLst>
          </a:custGeom>
          <a:solidFill>
            <a:srgbClr val="FF9980">
              <a:alpha val="1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bg object 63"/>
          <p:cNvSpPr/>
          <p:nvPr/>
        </p:nvSpPr>
        <p:spPr>
          <a:xfrm>
            <a:off x="2890937" y="7177633"/>
            <a:ext cx="386715" cy="356870"/>
          </a:xfrm>
          <a:custGeom>
            <a:avLst/>
            <a:gdLst/>
            <a:ahLst/>
            <a:cxnLst/>
            <a:rect l="l" t="t" r="r" b="b"/>
            <a:pathLst>
              <a:path w="386714" h="356870">
                <a:moveTo>
                  <a:pt x="232623" y="356657"/>
                </a:moveTo>
                <a:lnTo>
                  <a:pt x="0" y="45618"/>
                </a:lnTo>
                <a:lnTo>
                  <a:pt x="386321" y="0"/>
                </a:lnTo>
                <a:lnTo>
                  <a:pt x="232623" y="356657"/>
                </a:lnTo>
                <a:close/>
              </a:path>
            </a:pathLst>
          </a:custGeom>
          <a:solidFill>
            <a:srgbClr val="FF9980">
              <a:alpha val="1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bg object 64"/>
          <p:cNvSpPr/>
          <p:nvPr/>
        </p:nvSpPr>
        <p:spPr>
          <a:xfrm>
            <a:off x="4762310" y="8403125"/>
            <a:ext cx="337185" cy="388620"/>
          </a:xfrm>
          <a:custGeom>
            <a:avLst/>
            <a:gdLst/>
            <a:ahLst/>
            <a:cxnLst/>
            <a:rect l="l" t="t" r="r" b="b"/>
            <a:pathLst>
              <a:path w="337185" h="388620">
                <a:moveTo>
                  <a:pt x="0" y="388452"/>
                </a:moveTo>
                <a:lnTo>
                  <a:pt x="0" y="0"/>
                </a:lnTo>
                <a:lnTo>
                  <a:pt x="337165" y="194226"/>
                </a:lnTo>
                <a:lnTo>
                  <a:pt x="0" y="388452"/>
                </a:lnTo>
                <a:close/>
              </a:path>
            </a:pathLst>
          </a:custGeom>
          <a:solidFill>
            <a:srgbClr val="FF9980">
              <a:alpha val="1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bg object 65"/>
          <p:cNvSpPr/>
          <p:nvPr/>
        </p:nvSpPr>
        <p:spPr>
          <a:xfrm>
            <a:off x="366694" y="6895625"/>
            <a:ext cx="349885" cy="387350"/>
          </a:xfrm>
          <a:custGeom>
            <a:avLst/>
            <a:gdLst/>
            <a:ahLst/>
            <a:cxnLst/>
            <a:rect l="l" t="t" r="r" b="b"/>
            <a:pathLst>
              <a:path w="349884" h="387350">
                <a:moveTo>
                  <a:pt x="0" y="387069"/>
                </a:moveTo>
                <a:lnTo>
                  <a:pt x="27693" y="0"/>
                </a:lnTo>
                <a:lnTo>
                  <a:pt x="349627" y="217726"/>
                </a:lnTo>
                <a:lnTo>
                  <a:pt x="0" y="387069"/>
                </a:lnTo>
                <a:close/>
              </a:path>
            </a:pathLst>
          </a:custGeom>
          <a:solidFill>
            <a:srgbClr val="FF9980">
              <a:alpha val="1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bg object 66"/>
          <p:cNvSpPr/>
          <p:nvPr/>
        </p:nvSpPr>
        <p:spPr>
          <a:xfrm>
            <a:off x="2415305" y="9100542"/>
            <a:ext cx="350520" cy="387985"/>
          </a:xfrm>
          <a:custGeom>
            <a:avLst/>
            <a:gdLst/>
            <a:ahLst/>
            <a:cxnLst/>
            <a:rect l="l" t="t" r="r" b="b"/>
            <a:pathLst>
              <a:path w="350519" h="387984">
                <a:moveTo>
                  <a:pt x="0" y="387761"/>
                </a:moveTo>
                <a:lnTo>
                  <a:pt x="27693" y="0"/>
                </a:lnTo>
                <a:lnTo>
                  <a:pt x="350319" y="217726"/>
                </a:lnTo>
                <a:lnTo>
                  <a:pt x="0" y="387761"/>
                </a:lnTo>
                <a:close/>
              </a:path>
            </a:pathLst>
          </a:custGeom>
          <a:solidFill>
            <a:srgbClr val="FF9980">
              <a:alpha val="1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bg object 67"/>
          <p:cNvSpPr/>
          <p:nvPr/>
        </p:nvSpPr>
        <p:spPr>
          <a:xfrm>
            <a:off x="6815075" y="6986863"/>
            <a:ext cx="376555" cy="375920"/>
          </a:xfrm>
          <a:custGeom>
            <a:avLst/>
            <a:gdLst/>
            <a:ahLst/>
            <a:cxnLst/>
            <a:rect l="l" t="t" r="r" b="b"/>
            <a:pathLst>
              <a:path w="376554" h="375920">
                <a:moveTo>
                  <a:pt x="375936" y="375319"/>
                </a:moveTo>
                <a:lnTo>
                  <a:pt x="0" y="274404"/>
                </a:lnTo>
                <a:lnTo>
                  <a:pt x="275548" y="0"/>
                </a:lnTo>
                <a:lnTo>
                  <a:pt x="375936" y="375319"/>
                </a:lnTo>
                <a:close/>
              </a:path>
            </a:pathLst>
          </a:custGeom>
          <a:solidFill>
            <a:srgbClr val="FF9980">
              <a:alpha val="1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bg object 68"/>
          <p:cNvSpPr/>
          <p:nvPr/>
        </p:nvSpPr>
        <p:spPr>
          <a:xfrm>
            <a:off x="856887" y="7095077"/>
            <a:ext cx="6054090" cy="2875280"/>
          </a:xfrm>
          <a:custGeom>
            <a:avLst/>
            <a:gdLst/>
            <a:ahLst/>
            <a:cxnLst/>
            <a:rect l="l" t="t" r="r" b="b"/>
            <a:pathLst>
              <a:path w="6054090" h="2875279">
                <a:moveTo>
                  <a:pt x="6053592" y="2875175"/>
                </a:moveTo>
                <a:lnTo>
                  <a:pt x="0" y="2875175"/>
                </a:lnTo>
                <a:lnTo>
                  <a:pt x="0" y="0"/>
                </a:lnTo>
                <a:lnTo>
                  <a:pt x="6053592" y="0"/>
                </a:lnTo>
                <a:lnTo>
                  <a:pt x="6053592" y="2875175"/>
                </a:lnTo>
                <a:close/>
              </a:path>
            </a:pathLst>
          </a:custGeom>
          <a:solidFill>
            <a:srgbClr val="FF99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783372" y="1045553"/>
            <a:ext cx="4205654" cy="26752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250" b="0" i="0">
                <a:solidFill>
                  <a:srgbClr val="61B4AA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10/18/2024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urldefense.com/v3/__https:/us02web.zoom.us/j/81364376423__;!!D7IIWT94AA!-Ig3Yp34Pl7dYwLrj__M5kQNrr6MXNwW7-ixp9RxM5v6jcXjYFMwPqkfdmhTWe9VlW6cVZ0767NI63YtpI4Yt7rRev5bCw$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0" y="1066801"/>
            <a:ext cx="7222434" cy="53785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b="1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Important Update </a:t>
            </a:r>
            <a:r>
              <a:rPr lang="en-US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!!!</a:t>
            </a:r>
            <a:br>
              <a:rPr lang="en-US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lang="en-US" sz="2400" b="1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2400" b="1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New Drug </a:t>
            </a:r>
            <a:r>
              <a:rPr lang="en-US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May </a:t>
            </a:r>
            <a:r>
              <a:rPr lang="en-US" sz="2400" b="1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Delay Onset of Type 1 Diabetes</a:t>
            </a:r>
            <a:br>
              <a:rPr lang="en-US" sz="2400" b="1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2400" b="1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in Your </a:t>
            </a:r>
            <a:r>
              <a:rPr lang="en-US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</a:t>
            </a:r>
            <a:r>
              <a:rPr lang="en-US" sz="2400" b="1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ther </a:t>
            </a:r>
            <a:r>
              <a:rPr lang="en-US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</a:t>
            </a:r>
            <a:r>
              <a:rPr lang="en-US" sz="2400" b="1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amily </a:t>
            </a:r>
            <a:r>
              <a:rPr lang="en-US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</a:t>
            </a:r>
            <a:r>
              <a:rPr lang="en-US" sz="2400" b="1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embers</a:t>
            </a:r>
            <a:br>
              <a:rPr lang="en-US" sz="2400" b="1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lang="en-US" sz="2400" b="1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40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Tzield</a:t>
            </a:r>
            <a:br>
              <a:rPr lang="en-US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br>
              <a:rPr lang="en-US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Learn what  this drug can do for family members at risk for Type 1 diabetes</a:t>
            </a:r>
            <a:br>
              <a:rPr lang="en-US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 it for Your Family????</a:t>
            </a:r>
            <a:b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2400" spc="1660" dirty="0"/>
            </a:br>
            <a:endParaRPr sz="2400" spc="1660" dirty="0"/>
          </a:p>
        </p:txBody>
      </p:sp>
      <p:sp>
        <p:nvSpPr>
          <p:cNvPr id="3" name="object 3"/>
          <p:cNvSpPr txBox="1"/>
          <p:nvPr/>
        </p:nvSpPr>
        <p:spPr>
          <a:xfrm>
            <a:off x="2097556" y="6003547"/>
            <a:ext cx="3687417" cy="757259"/>
          </a:xfrm>
          <a:prstGeom prst="rect">
            <a:avLst/>
          </a:prstGeom>
        </p:spPr>
        <p:txBody>
          <a:bodyPr vert="horz" wrap="square" lIns="0" tIns="768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5"/>
              </a:spcBef>
            </a:pPr>
            <a:r>
              <a:rPr lang="en-US" sz="2000" b="1" spc="190" dirty="0">
                <a:latin typeface="Tahoma"/>
                <a:cs typeface="Tahoma"/>
              </a:rPr>
              <a:t>    </a:t>
            </a:r>
            <a:r>
              <a:rPr sz="2000" b="1" spc="190" dirty="0">
                <a:latin typeface="Tahoma"/>
                <a:cs typeface="Tahoma"/>
              </a:rPr>
              <a:t>S</a:t>
            </a:r>
            <a:r>
              <a:rPr lang="en-US" sz="2000" b="1" spc="190" dirty="0">
                <a:latin typeface="Tahoma"/>
                <a:cs typeface="Tahoma"/>
              </a:rPr>
              <a:t>un</a:t>
            </a:r>
            <a:r>
              <a:rPr sz="2000" b="1" spc="190" dirty="0">
                <a:latin typeface="Tahoma"/>
                <a:cs typeface="Tahoma"/>
              </a:rPr>
              <a:t>,</a:t>
            </a:r>
            <a:r>
              <a:rPr lang="en-US" sz="2000" b="1" spc="85" dirty="0">
                <a:latin typeface="Tahoma"/>
                <a:cs typeface="Tahoma"/>
              </a:rPr>
              <a:t> Dec 8, </a:t>
            </a:r>
            <a:r>
              <a:rPr sz="2000" b="1" dirty="0">
                <a:latin typeface="Tahoma"/>
                <a:cs typeface="Tahoma"/>
              </a:rPr>
              <a:t>2</a:t>
            </a:r>
            <a:r>
              <a:rPr lang="en-US" sz="2000" b="1" dirty="0">
                <a:latin typeface="Tahoma"/>
                <a:cs typeface="Tahoma"/>
              </a:rPr>
              <a:t>0</a:t>
            </a:r>
            <a:r>
              <a:rPr sz="2000" b="1" dirty="0">
                <a:latin typeface="Tahoma"/>
                <a:cs typeface="Tahoma"/>
              </a:rPr>
              <a:t>2</a:t>
            </a:r>
            <a:r>
              <a:rPr lang="en-US" sz="2000" b="1" dirty="0">
                <a:latin typeface="Tahoma"/>
                <a:cs typeface="Tahoma"/>
              </a:rPr>
              <a:t>4</a:t>
            </a:r>
            <a:endParaRPr sz="2000" b="1" dirty="0">
              <a:latin typeface="Tahoma"/>
              <a:cs typeface="Tahoma"/>
            </a:endParaRPr>
          </a:p>
          <a:p>
            <a:pPr marL="215265">
              <a:lnSpc>
                <a:spcPct val="100000"/>
              </a:lnSpc>
              <a:spcBef>
                <a:spcPts val="509"/>
              </a:spcBef>
            </a:pPr>
            <a:r>
              <a:rPr lang="en-US" sz="2000" b="1" spc="95" dirty="0">
                <a:latin typeface="Tahoma"/>
                <a:cs typeface="Tahoma"/>
              </a:rPr>
              <a:t>     3:30- 4:30 pm</a:t>
            </a:r>
            <a:endParaRPr sz="2000" b="1" dirty="0">
              <a:latin typeface="Tahoma"/>
              <a:cs typeface="Tahom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38200" y="161427"/>
            <a:ext cx="5770064" cy="8854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18745" marR="5080" indent="-106680">
              <a:lnSpc>
                <a:spcPct val="117400"/>
              </a:lnSpc>
              <a:spcBef>
                <a:spcPts val="95"/>
              </a:spcBef>
              <a:tabLst>
                <a:tab pos="1541780" algn="l"/>
                <a:tab pos="2038350" algn="l"/>
              </a:tabLst>
            </a:pPr>
            <a:r>
              <a:rPr lang="en-US" sz="1650" b="1" spc="250" dirty="0">
                <a:solidFill>
                  <a:srgbClr val="FF9980"/>
                </a:solidFill>
                <a:latin typeface="Tahoma"/>
                <a:cs typeface="Tahoma"/>
              </a:rPr>
              <a:t>    DIABETES NATIONAL INSTITUTE AND </a:t>
            </a:r>
          </a:p>
          <a:p>
            <a:pPr marL="118745" marR="5080" indent="-106680">
              <a:lnSpc>
                <a:spcPct val="117400"/>
              </a:lnSpc>
              <a:spcBef>
                <a:spcPts val="95"/>
              </a:spcBef>
              <a:tabLst>
                <a:tab pos="1541780" algn="l"/>
                <a:tab pos="2038350" algn="l"/>
              </a:tabLst>
            </a:pPr>
            <a:r>
              <a:rPr sz="1650" b="1" spc="250" dirty="0">
                <a:solidFill>
                  <a:srgbClr val="FF9980"/>
                </a:solidFill>
                <a:latin typeface="Tahoma"/>
                <a:cs typeface="Tahoma"/>
              </a:rPr>
              <a:t>M</a:t>
            </a:r>
            <a:r>
              <a:rPr lang="en-US" sz="1650" b="1" dirty="0">
                <a:solidFill>
                  <a:srgbClr val="FF9980"/>
                </a:solidFill>
                <a:latin typeface="Tahoma"/>
                <a:cs typeface="Tahoma"/>
              </a:rPr>
              <a:t> </a:t>
            </a:r>
            <a:r>
              <a:rPr sz="1650" b="1" spc="-70" dirty="0">
                <a:solidFill>
                  <a:srgbClr val="FF9980"/>
                </a:solidFill>
                <a:latin typeface="Tahoma"/>
                <a:cs typeface="Tahoma"/>
              </a:rPr>
              <a:t>E</a:t>
            </a:r>
            <a:r>
              <a:rPr lang="en-US" sz="1650" b="1" spc="5" dirty="0">
                <a:solidFill>
                  <a:srgbClr val="FF9980"/>
                </a:solidFill>
                <a:latin typeface="Tahoma"/>
                <a:cs typeface="Tahoma"/>
              </a:rPr>
              <a:t> </a:t>
            </a:r>
            <a:r>
              <a:rPr sz="1650" b="1" spc="-60" dirty="0">
                <a:solidFill>
                  <a:srgbClr val="FF9980"/>
                </a:solidFill>
                <a:latin typeface="Tahoma"/>
                <a:cs typeface="Tahoma"/>
              </a:rPr>
              <a:t>D</a:t>
            </a:r>
            <a:r>
              <a:rPr lang="en-US" sz="1650" b="1" dirty="0">
                <a:solidFill>
                  <a:srgbClr val="FF9980"/>
                </a:solidFill>
                <a:latin typeface="Tahoma"/>
                <a:cs typeface="Tahoma"/>
              </a:rPr>
              <a:t> </a:t>
            </a:r>
            <a:r>
              <a:rPr sz="1650" b="1" spc="130" dirty="0">
                <a:solidFill>
                  <a:srgbClr val="FF9980"/>
                </a:solidFill>
                <a:latin typeface="Tahoma"/>
                <a:cs typeface="Tahoma"/>
              </a:rPr>
              <a:t>S</a:t>
            </a:r>
            <a:r>
              <a:rPr sz="1650" b="1" spc="5" dirty="0">
                <a:solidFill>
                  <a:srgbClr val="FF9980"/>
                </a:solidFill>
                <a:latin typeface="Tahoma"/>
                <a:cs typeface="Tahoma"/>
              </a:rPr>
              <a:t> </a:t>
            </a:r>
            <a:r>
              <a:rPr sz="1650" b="1" spc="-50" dirty="0">
                <a:solidFill>
                  <a:srgbClr val="FF9980"/>
                </a:solidFill>
                <a:latin typeface="Tahoma"/>
                <a:cs typeface="Tahoma"/>
              </a:rPr>
              <a:t>T</a:t>
            </a:r>
            <a:r>
              <a:rPr sz="1650" b="1" spc="5" dirty="0">
                <a:solidFill>
                  <a:srgbClr val="FF9980"/>
                </a:solidFill>
                <a:latin typeface="Tahoma"/>
                <a:cs typeface="Tahoma"/>
              </a:rPr>
              <a:t> </a:t>
            </a:r>
            <a:r>
              <a:rPr sz="1650" b="1" spc="160" dirty="0">
                <a:solidFill>
                  <a:srgbClr val="FF9980"/>
                </a:solidFill>
                <a:latin typeface="Tahoma"/>
                <a:cs typeface="Tahoma"/>
              </a:rPr>
              <a:t>A</a:t>
            </a:r>
            <a:r>
              <a:rPr sz="1650" b="1" dirty="0">
                <a:solidFill>
                  <a:srgbClr val="FF9980"/>
                </a:solidFill>
                <a:latin typeface="Tahoma"/>
                <a:cs typeface="Tahoma"/>
              </a:rPr>
              <a:t> </a:t>
            </a:r>
            <a:r>
              <a:rPr sz="1650" b="1" spc="-105" dirty="0">
                <a:solidFill>
                  <a:srgbClr val="FF9980"/>
                </a:solidFill>
                <a:latin typeface="Tahoma"/>
                <a:cs typeface="Tahoma"/>
              </a:rPr>
              <a:t>R	</a:t>
            </a:r>
            <a:r>
              <a:rPr sz="1650" b="1" spc="204" dirty="0">
                <a:solidFill>
                  <a:srgbClr val="FF9980"/>
                </a:solidFill>
                <a:latin typeface="Tahoma"/>
                <a:cs typeface="Tahoma"/>
              </a:rPr>
              <a:t>G</a:t>
            </a:r>
            <a:r>
              <a:rPr sz="1650" b="1" spc="-5" dirty="0">
                <a:solidFill>
                  <a:srgbClr val="FF9980"/>
                </a:solidFill>
                <a:latin typeface="Tahoma"/>
                <a:cs typeface="Tahoma"/>
              </a:rPr>
              <a:t> </a:t>
            </a:r>
            <a:r>
              <a:rPr sz="1650" b="1" spc="-70" dirty="0">
                <a:solidFill>
                  <a:srgbClr val="FF9980"/>
                </a:solidFill>
                <a:latin typeface="Tahoma"/>
                <a:cs typeface="Tahoma"/>
              </a:rPr>
              <a:t>E</a:t>
            </a:r>
            <a:r>
              <a:rPr sz="1650" b="1" spc="-10" dirty="0">
                <a:solidFill>
                  <a:srgbClr val="FF9980"/>
                </a:solidFill>
                <a:latin typeface="Tahoma"/>
                <a:cs typeface="Tahoma"/>
              </a:rPr>
              <a:t> </a:t>
            </a:r>
            <a:r>
              <a:rPr sz="1650" b="1" spc="114" dirty="0">
                <a:solidFill>
                  <a:srgbClr val="FF9980"/>
                </a:solidFill>
                <a:latin typeface="Tahoma"/>
                <a:cs typeface="Tahoma"/>
              </a:rPr>
              <a:t>O</a:t>
            </a:r>
            <a:r>
              <a:rPr sz="1650" b="1" spc="-5" dirty="0">
                <a:solidFill>
                  <a:srgbClr val="FF9980"/>
                </a:solidFill>
                <a:latin typeface="Tahoma"/>
                <a:cs typeface="Tahoma"/>
              </a:rPr>
              <a:t> </a:t>
            </a:r>
            <a:r>
              <a:rPr sz="1650" b="1" spc="-105" dirty="0">
                <a:solidFill>
                  <a:srgbClr val="FF9980"/>
                </a:solidFill>
                <a:latin typeface="Tahoma"/>
                <a:cs typeface="Tahoma"/>
              </a:rPr>
              <a:t>R</a:t>
            </a:r>
            <a:r>
              <a:rPr sz="1650" b="1" spc="-10" dirty="0">
                <a:solidFill>
                  <a:srgbClr val="FF9980"/>
                </a:solidFill>
                <a:latin typeface="Tahoma"/>
                <a:cs typeface="Tahoma"/>
              </a:rPr>
              <a:t> </a:t>
            </a:r>
            <a:r>
              <a:rPr sz="1650" b="1" spc="204" dirty="0">
                <a:solidFill>
                  <a:srgbClr val="FF9980"/>
                </a:solidFill>
                <a:latin typeface="Tahoma"/>
                <a:cs typeface="Tahoma"/>
              </a:rPr>
              <a:t>G</a:t>
            </a:r>
            <a:r>
              <a:rPr sz="1650" b="1" spc="-5" dirty="0">
                <a:solidFill>
                  <a:srgbClr val="FF9980"/>
                </a:solidFill>
                <a:latin typeface="Tahoma"/>
                <a:cs typeface="Tahoma"/>
              </a:rPr>
              <a:t> </a:t>
            </a:r>
            <a:r>
              <a:rPr sz="1650" b="1" spc="-70" dirty="0">
                <a:solidFill>
                  <a:srgbClr val="FF9980"/>
                </a:solidFill>
                <a:latin typeface="Tahoma"/>
                <a:cs typeface="Tahoma"/>
              </a:rPr>
              <a:t>E</a:t>
            </a:r>
            <a:r>
              <a:rPr sz="1650" b="1" spc="-10" dirty="0">
                <a:solidFill>
                  <a:srgbClr val="FF9980"/>
                </a:solidFill>
                <a:latin typeface="Tahoma"/>
                <a:cs typeface="Tahoma"/>
              </a:rPr>
              <a:t> </a:t>
            </a:r>
            <a:r>
              <a:rPr sz="1650" b="1" spc="-50" dirty="0">
                <a:solidFill>
                  <a:srgbClr val="FF9980"/>
                </a:solidFill>
                <a:latin typeface="Tahoma"/>
                <a:cs typeface="Tahoma"/>
              </a:rPr>
              <a:t>T</a:t>
            </a:r>
            <a:r>
              <a:rPr sz="1650" b="1" spc="-10" dirty="0">
                <a:solidFill>
                  <a:srgbClr val="FF9980"/>
                </a:solidFill>
                <a:latin typeface="Tahoma"/>
                <a:cs typeface="Tahoma"/>
              </a:rPr>
              <a:t> </a:t>
            </a:r>
            <a:r>
              <a:rPr sz="1650" b="1" spc="114" dirty="0">
                <a:solidFill>
                  <a:srgbClr val="FF9980"/>
                </a:solidFill>
                <a:latin typeface="Tahoma"/>
                <a:cs typeface="Tahoma"/>
              </a:rPr>
              <a:t>O</a:t>
            </a:r>
            <a:r>
              <a:rPr sz="1650" b="1" spc="-5" dirty="0">
                <a:solidFill>
                  <a:srgbClr val="FF9980"/>
                </a:solidFill>
                <a:latin typeface="Tahoma"/>
                <a:cs typeface="Tahoma"/>
              </a:rPr>
              <a:t> </a:t>
            </a:r>
            <a:r>
              <a:rPr sz="1650" b="1" spc="35" dirty="0">
                <a:solidFill>
                  <a:srgbClr val="FF9980"/>
                </a:solidFill>
                <a:latin typeface="Tahoma"/>
                <a:cs typeface="Tahoma"/>
              </a:rPr>
              <a:t>W</a:t>
            </a:r>
            <a:r>
              <a:rPr sz="1650" b="1" spc="-10" dirty="0">
                <a:solidFill>
                  <a:srgbClr val="FF9980"/>
                </a:solidFill>
                <a:latin typeface="Tahoma"/>
                <a:cs typeface="Tahoma"/>
              </a:rPr>
              <a:t> N</a:t>
            </a:r>
            <a:r>
              <a:rPr lang="en-US" sz="1650" b="1" spc="-10" dirty="0">
                <a:solidFill>
                  <a:srgbClr val="FF9980"/>
                </a:solidFill>
                <a:latin typeface="Tahoma"/>
                <a:cs typeface="Tahoma"/>
              </a:rPr>
              <a:t> </a:t>
            </a:r>
            <a:r>
              <a:rPr sz="1650" b="1" spc="-10" dirty="0">
                <a:solidFill>
                  <a:srgbClr val="FF9980"/>
                </a:solidFill>
                <a:latin typeface="Tahoma"/>
                <a:cs typeface="Tahoma"/>
              </a:rPr>
              <a:t> </a:t>
            </a:r>
            <a:r>
              <a:rPr sz="1650" b="1" spc="-500" dirty="0">
                <a:solidFill>
                  <a:srgbClr val="FF9980"/>
                </a:solidFill>
                <a:latin typeface="Tahoma"/>
                <a:cs typeface="Tahoma"/>
              </a:rPr>
              <a:t> </a:t>
            </a:r>
            <a:r>
              <a:rPr sz="1650" b="1" spc="-15" dirty="0">
                <a:solidFill>
                  <a:srgbClr val="FF9980"/>
                </a:solidFill>
                <a:latin typeface="Tahoma"/>
                <a:cs typeface="Tahoma"/>
              </a:rPr>
              <a:t>P</a:t>
            </a:r>
            <a:r>
              <a:rPr sz="1650" b="1" dirty="0">
                <a:solidFill>
                  <a:srgbClr val="FF9980"/>
                </a:solidFill>
                <a:latin typeface="Tahoma"/>
                <a:cs typeface="Tahoma"/>
              </a:rPr>
              <a:t> </a:t>
            </a:r>
            <a:r>
              <a:rPr sz="1650" b="1" spc="-70" dirty="0">
                <a:solidFill>
                  <a:srgbClr val="FF9980"/>
                </a:solidFill>
                <a:latin typeface="Tahoma"/>
                <a:cs typeface="Tahoma"/>
              </a:rPr>
              <a:t>E</a:t>
            </a:r>
            <a:r>
              <a:rPr sz="1650" b="1" dirty="0">
                <a:solidFill>
                  <a:srgbClr val="FF9980"/>
                </a:solidFill>
                <a:latin typeface="Tahoma"/>
                <a:cs typeface="Tahoma"/>
              </a:rPr>
              <a:t> </a:t>
            </a:r>
            <a:r>
              <a:rPr sz="1650" b="1" spc="-60" dirty="0">
                <a:solidFill>
                  <a:srgbClr val="FF9980"/>
                </a:solidFill>
                <a:latin typeface="Tahoma"/>
                <a:cs typeface="Tahoma"/>
              </a:rPr>
              <a:t>D</a:t>
            </a:r>
            <a:r>
              <a:rPr sz="1650" b="1" spc="5" dirty="0">
                <a:solidFill>
                  <a:srgbClr val="FF9980"/>
                </a:solidFill>
                <a:latin typeface="Tahoma"/>
                <a:cs typeface="Tahoma"/>
              </a:rPr>
              <a:t> </a:t>
            </a:r>
            <a:r>
              <a:rPr sz="1650" b="1" spc="-165" dirty="0">
                <a:solidFill>
                  <a:srgbClr val="FF9980"/>
                </a:solidFill>
                <a:latin typeface="Tahoma"/>
                <a:cs typeface="Tahoma"/>
              </a:rPr>
              <a:t>I</a:t>
            </a:r>
            <a:r>
              <a:rPr sz="1650" b="1" dirty="0">
                <a:solidFill>
                  <a:srgbClr val="FF9980"/>
                </a:solidFill>
                <a:latin typeface="Tahoma"/>
                <a:cs typeface="Tahoma"/>
              </a:rPr>
              <a:t> </a:t>
            </a:r>
            <a:r>
              <a:rPr lang="en-US" sz="1650" b="1" spc="5" dirty="0">
                <a:solidFill>
                  <a:srgbClr val="FF9980"/>
                </a:solidFill>
                <a:latin typeface="Tahoma"/>
                <a:cs typeface="Tahoma"/>
              </a:rPr>
              <a:t>A</a:t>
            </a:r>
            <a:r>
              <a:rPr sz="1650" b="1" spc="-50" dirty="0">
                <a:solidFill>
                  <a:srgbClr val="FF9980"/>
                </a:solidFill>
                <a:latin typeface="Tahoma"/>
                <a:cs typeface="Tahoma"/>
              </a:rPr>
              <a:t>T</a:t>
            </a:r>
            <a:r>
              <a:rPr sz="1650" b="1" dirty="0">
                <a:solidFill>
                  <a:srgbClr val="FF9980"/>
                </a:solidFill>
                <a:latin typeface="Tahoma"/>
                <a:cs typeface="Tahoma"/>
              </a:rPr>
              <a:t> </a:t>
            </a:r>
            <a:r>
              <a:rPr sz="1650" b="1" spc="-105" dirty="0">
                <a:solidFill>
                  <a:srgbClr val="FF9980"/>
                </a:solidFill>
                <a:latin typeface="Tahoma"/>
                <a:cs typeface="Tahoma"/>
              </a:rPr>
              <a:t>R</a:t>
            </a:r>
            <a:r>
              <a:rPr sz="1650" b="1" spc="5" dirty="0">
                <a:solidFill>
                  <a:srgbClr val="FF9980"/>
                </a:solidFill>
                <a:latin typeface="Tahoma"/>
                <a:cs typeface="Tahoma"/>
              </a:rPr>
              <a:t> </a:t>
            </a:r>
            <a:r>
              <a:rPr sz="1650" b="1" spc="-165" dirty="0">
                <a:solidFill>
                  <a:srgbClr val="FF9980"/>
                </a:solidFill>
                <a:latin typeface="Tahoma"/>
                <a:cs typeface="Tahoma"/>
              </a:rPr>
              <a:t>I</a:t>
            </a:r>
            <a:r>
              <a:rPr sz="1650" b="1" dirty="0">
                <a:solidFill>
                  <a:srgbClr val="FF9980"/>
                </a:solidFill>
                <a:latin typeface="Tahoma"/>
                <a:cs typeface="Tahoma"/>
              </a:rPr>
              <a:t> </a:t>
            </a:r>
            <a:r>
              <a:rPr sz="1650" b="1" spc="250" dirty="0">
                <a:solidFill>
                  <a:srgbClr val="FF9980"/>
                </a:solidFill>
                <a:latin typeface="Tahoma"/>
                <a:cs typeface="Tahoma"/>
              </a:rPr>
              <a:t>C</a:t>
            </a:r>
            <a:r>
              <a:rPr sz="1650" b="1" spc="5" dirty="0">
                <a:solidFill>
                  <a:srgbClr val="FF9980"/>
                </a:solidFill>
                <a:latin typeface="Tahoma"/>
                <a:cs typeface="Tahoma"/>
              </a:rPr>
              <a:t> </a:t>
            </a:r>
            <a:r>
              <a:rPr sz="1650" b="1" spc="130" dirty="0">
                <a:solidFill>
                  <a:srgbClr val="FF9980"/>
                </a:solidFill>
                <a:latin typeface="Tahoma"/>
                <a:cs typeface="Tahoma"/>
              </a:rPr>
              <a:t>S	</a:t>
            </a:r>
            <a:endParaRPr lang="en-US" sz="1650" b="1" spc="130" dirty="0">
              <a:solidFill>
                <a:srgbClr val="FF9980"/>
              </a:solidFill>
              <a:latin typeface="Tahoma"/>
              <a:cs typeface="Tahom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-380999" y="7239000"/>
            <a:ext cx="8610599" cy="247587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72185" marR="962025" algn="ctr">
              <a:lnSpc>
                <a:spcPct val="117200"/>
              </a:lnSpc>
              <a:spcBef>
                <a:spcPts val="100"/>
              </a:spcBef>
            </a:pPr>
            <a:r>
              <a:rPr sz="2000" spc="235" dirty="0">
                <a:solidFill>
                  <a:srgbClr val="FEFAEC"/>
                </a:solidFill>
                <a:latin typeface="Tahoma"/>
                <a:cs typeface="Tahoma"/>
              </a:rPr>
              <a:t>ZOOM</a:t>
            </a:r>
            <a:r>
              <a:rPr sz="2000" spc="45" dirty="0">
                <a:solidFill>
                  <a:srgbClr val="FEFAEC"/>
                </a:solidFill>
                <a:latin typeface="Tahoma"/>
                <a:cs typeface="Tahoma"/>
              </a:rPr>
              <a:t> </a:t>
            </a:r>
            <a:r>
              <a:rPr sz="2000" spc="110" dirty="0">
                <a:solidFill>
                  <a:srgbClr val="FEFAEC"/>
                </a:solidFill>
                <a:latin typeface="Tahoma"/>
                <a:cs typeface="Tahoma"/>
              </a:rPr>
              <a:t>MEETING</a:t>
            </a:r>
            <a:r>
              <a:rPr sz="2000" spc="50" dirty="0">
                <a:solidFill>
                  <a:srgbClr val="FEFAEC"/>
                </a:solidFill>
                <a:latin typeface="Tahoma"/>
                <a:cs typeface="Tahoma"/>
              </a:rPr>
              <a:t> </a:t>
            </a:r>
            <a:r>
              <a:rPr sz="2000" spc="-50" dirty="0">
                <a:solidFill>
                  <a:srgbClr val="FEFAEC"/>
                </a:solidFill>
                <a:latin typeface="Tahoma"/>
                <a:cs typeface="Tahoma"/>
              </a:rPr>
              <a:t>ID: </a:t>
            </a:r>
            <a:r>
              <a:rPr lang="en-US" sz="2000" spc="105" dirty="0">
                <a:solidFill>
                  <a:srgbClr val="FEFAEC"/>
                </a:solidFill>
                <a:latin typeface="Tahoma"/>
                <a:cs typeface="Tahoma"/>
              </a:rPr>
              <a:t> 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813 6437 6423</a:t>
            </a:r>
            <a:endParaRPr lang="en-US" sz="2000" spc="105" dirty="0">
              <a:solidFill>
                <a:srgbClr val="FEFAEC"/>
              </a:solidFill>
              <a:latin typeface="Tahoma"/>
              <a:cs typeface="Tahoma"/>
            </a:endParaRPr>
          </a:p>
          <a:p>
            <a:pPr marL="1833880" marR="1490345" indent="-411480">
              <a:lnSpc>
                <a:spcPct val="115599"/>
              </a:lnSpc>
              <a:spcBef>
                <a:spcPts val="1335"/>
              </a:spcBef>
            </a:pPr>
            <a:r>
              <a:rPr lang="en-US" sz="2000" spc="125" dirty="0">
                <a:latin typeface="Trebuchet MS"/>
                <a:cs typeface="Trebuchet MS"/>
              </a:rPr>
              <a:t> </a:t>
            </a:r>
            <a:r>
              <a:rPr lang="en-US" sz="1800" u="sng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hlinkClick r:id="rId2"/>
              </a:rPr>
              <a:t>https://urldefense.com/v3/__https://us02web.zoom.us/j/81364376423__;!!D7IIWT94AA!-Ig3Yp34Pl7dYwLrj__M5kQNrr6MXNwW7-ixp9RxM5v6jcXjYFMwPqkfdmhTWe9VlW6cVZ0767NI63YtpI4Yt7rRev5bCw$</a:t>
            </a:r>
            <a:endParaRPr dirty="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94</TotalTime>
  <Words>135</Words>
  <Application>Microsoft Office PowerPoint</Application>
  <PresentationFormat>Custom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Tahoma</vt:lpstr>
      <vt:lpstr>Trebuchet MS</vt:lpstr>
      <vt:lpstr>Verdana</vt:lpstr>
      <vt:lpstr>Office Theme</vt:lpstr>
      <vt:lpstr>Important Update !!!  New Drug May Delay Onset of Type 1 Diabetes  in Your Other Family Members  Tzield   Learn what  this drug can do for family members at risk for Type 1 diabetes  Is it for Your Family????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MedStar Georgetown Pediatrics</dc:title>
  <dc:creator>Jenny Sapolsky</dc:creator>
  <cp:keywords>DAEOhwzH4FE,BACmkViUjvw</cp:keywords>
  <cp:lastModifiedBy>Sobel, Douglas O</cp:lastModifiedBy>
  <cp:revision>19</cp:revision>
  <dcterms:created xsi:type="dcterms:W3CDTF">2023-08-16T15:31:35Z</dcterms:created>
  <dcterms:modified xsi:type="dcterms:W3CDTF">2024-10-18T17:36:54Z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2022-05-12T00:00:00Z</vt:filetime>
  </property>
  <property fmtid="{D5CDD505-2E9C-101B-9397-08002B2CF9AE}" pid="3" name="Creator">
    <vt:lpwstr>Canva</vt:lpwstr>
  </property>
  <property fmtid="{D5CDD505-2E9C-101B-9397-08002B2CF9AE}" pid="4" name="LastSaved">
    <vt:filetime>2023-08-16T00:00:00Z</vt:filetime>
  </property>
</Properties>
</file>